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58" r:id="rId4"/>
    <p:sldId id="260" r:id="rId5"/>
    <p:sldId id="268" r:id="rId6"/>
    <p:sldId id="267" r:id="rId7"/>
    <p:sldId id="259" r:id="rId8"/>
    <p:sldId id="261" r:id="rId9"/>
    <p:sldId id="262" r:id="rId10"/>
    <p:sldId id="263" r:id="rId11"/>
    <p:sldId id="264" r:id="rId12"/>
    <p:sldId id="265" r:id="rId13"/>
    <p:sldId id="25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3F158E-3694-4DE1-B397-9E63739786E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86BBB05-8260-464B-BCF7-0F70D1B158AA}">
      <dgm:prSet/>
      <dgm:spPr/>
      <dgm:t>
        <a:bodyPr/>
        <a:lstStyle/>
        <a:p>
          <a:r>
            <a:rPr lang="en-US"/>
            <a:t>Around 60% of the application design and development has been completed at the moment.</a:t>
          </a:r>
        </a:p>
      </dgm:t>
    </dgm:pt>
    <dgm:pt modelId="{9973A16D-52BF-4471-928C-DAA25E5A50F7}" type="parTrans" cxnId="{377736C6-D653-49D4-B353-BE10CB7E730B}">
      <dgm:prSet/>
      <dgm:spPr/>
      <dgm:t>
        <a:bodyPr/>
        <a:lstStyle/>
        <a:p>
          <a:endParaRPr lang="en-US"/>
        </a:p>
      </dgm:t>
    </dgm:pt>
    <dgm:pt modelId="{80E01E39-61B7-4989-9A44-B7F8A2861A1E}" type="sibTrans" cxnId="{377736C6-D653-49D4-B353-BE10CB7E730B}">
      <dgm:prSet/>
      <dgm:spPr/>
      <dgm:t>
        <a:bodyPr/>
        <a:lstStyle/>
        <a:p>
          <a:endParaRPr lang="en-US"/>
        </a:p>
      </dgm:t>
    </dgm:pt>
    <dgm:pt modelId="{C4768C4A-C2F1-4292-A8FD-41A1B10AB052}">
      <dgm:prSet/>
      <dgm:spPr/>
      <dgm:t>
        <a:bodyPr/>
        <a:lstStyle/>
        <a:p>
          <a:r>
            <a:rPr lang="en-US"/>
            <a:t>Database is yet to be implemented to the application using Firebase, and trough the data retrieved from the database, application functionalities must be adjusted.</a:t>
          </a:r>
        </a:p>
      </dgm:t>
    </dgm:pt>
    <dgm:pt modelId="{AE4FE714-17C9-469B-A797-10E0288C573A}" type="parTrans" cxnId="{BDA0A8FF-D507-42AC-8FE5-25C69D3E999C}">
      <dgm:prSet/>
      <dgm:spPr/>
      <dgm:t>
        <a:bodyPr/>
        <a:lstStyle/>
        <a:p>
          <a:endParaRPr lang="en-US"/>
        </a:p>
      </dgm:t>
    </dgm:pt>
    <dgm:pt modelId="{2590C212-F51B-4F68-882F-70E8BC50CB06}" type="sibTrans" cxnId="{BDA0A8FF-D507-42AC-8FE5-25C69D3E999C}">
      <dgm:prSet/>
      <dgm:spPr/>
      <dgm:t>
        <a:bodyPr/>
        <a:lstStyle/>
        <a:p>
          <a:endParaRPr lang="en-US"/>
        </a:p>
      </dgm:t>
    </dgm:pt>
    <dgm:pt modelId="{E5CB6F01-6467-4A05-BD91-365EB06793CE}">
      <dgm:prSet/>
      <dgm:spPr/>
      <dgm:t>
        <a:bodyPr/>
        <a:lstStyle/>
        <a:p>
          <a:r>
            <a:rPr lang="en-US"/>
            <a:t>NFC technology should be implemented to the project in order to receive data from driver database.</a:t>
          </a:r>
        </a:p>
      </dgm:t>
    </dgm:pt>
    <dgm:pt modelId="{477478F2-E933-432D-8023-8E3A6DBE127F}" type="parTrans" cxnId="{C6378D79-F160-444F-9CAA-1AF06DA4B2E8}">
      <dgm:prSet/>
      <dgm:spPr/>
      <dgm:t>
        <a:bodyPr/>
        <a:lstStyle/>
        <a:p>
          <a:endParaRPr lang="en-US"/>
        </a:p>
      </dgm:t>
    </dgm:pt>
    <dgm:pt modelId="{8FA8E6AE-5B62-4845-A16B-02B88FF816E2}" type="sibTrans" cxnId="{C6378D79-F160-444F-9CAA-1AF06DA4B2E8}">
      <dgm:prSet/>
      <dgm:spPr/>
      <dgm:t>
        <a:bodyPr/>
        <a:lstStyle/>
        <a:p>
          <a:endParaRPr lang="en-US"/>
        </a:p>
      </dgm:t>
    </dgm:pt>
    <dgm:pt modelId="{64D52734-7A20-4125-9605-5B246666C617}">
      <dgm:prSet/>
      <dgm:spPr/>
      <dgm:t>
        <a:bodyPr/>
        <a:lstStyle/>
        <a:p>
          <a:r>
            <a:rPr lang="en-US"/>
            <a:t>A web portal is to be implemented in order to edit and handle databases. (Firebase Console)</a:t>
          </a:r>
        </a:p>
      </dgm:t>
    </dgm:pt>
    <dgm:pt modelId="{AEFF167F-132F-4977-BAE3-A40A9C9FA3AB}" type="parTrans" cxnId="{6CA2E6A1-6404-44C7-A137-0981122E0E54}">
      <dgm:prSet/>
      <dgm:spPr/>
      <dgm:t>
        <a:bodyPr/>
        <a:lstStyle/>
        <a:p>
          <a:endParaRPr lang="en-US"/>
        </a:p>
      </dgm:t>
    </dgm:pt>
    <dgm:pt modelId="{5390F230-5D01-4D79-B3A2-0294A9E44472}" type="sibTrans" cxnId="{6CA2E6A1-6404-44C7-A137-0981122E0E54}">
      <dgm:prSet/>
      <dgm:spPr/>
      <dgm:t>
        <a:bodyPr/>
        <a:lstStyle/>
        <a:p>
          <a:endParaRPr lang="en-US"/>
        </a:p>
      </dgm:t>
    </dgm:pt>
    <dgm:pt modelId="{3E62B40E-B532-4FCC-A7B5-50CE2CCA35C1}" type="pres">
      <dgm:prSet presAssocID="{A83F158E-3694-4DE1-B397-9E63739786EF}" presName="root" presStyleCnt="0">
        <dgm:presLayoutVars>
          <dgm:dir/>
          <dgm:resizeHandles val="exact"/>
        </dgm:presLayoutVars>
      </dgm:prSet>
      <dgm:spPr/>
    </dgm:pt>
    <dgm:pt modelId="{33A2CBD6-3D12-4CED-BCDA-4C9281341153}" type="pres">
      <dgm:prSet presAssocID="{386BBB05-8260-464B-BCF7-0F70D1B158AA}" presName="compNode" presStyleCnt="0"/>
      <dgm:spPr/>
    </dgm:pt>
    <dgm:pt modelId="{783C0D70-A38E-49F7-8A72-9D598285CCDA}" type="pres">
      <dgm:prSet presAssocID="{386BBB05-8260-464B-BCF7-0F70D1B158AA}" presName="bgRect" presStyleLbl="bgShp" presStyleIdx="0" presStyleCnt="4"/>
      <dgm:spPr/>
    </dgm:pt>
    <dgm:pt modelId="{B61D3165-6242-445E-8836-9D1B524A74AC}" type="pres">
      <dgm:prSet presAssocID="{386BBB05-8260-464B-BCF7-0F70D1B158A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7897DE51-7380-4EDB-B66A-AAB063D7E389}" type="pres">
      <dgm:prSet presAssocID="{386BBB05-8260-464B-BCF7-0F70D1B158AA}" presName="spaceRect" presStyleCnt="0"/>
      <dgm:spPr/>
    </dgm:pt>
    <dgm:pt modelId="{11B4627C-00F4-48DC-AB90-A7020BADFAE6}" type="pres">
      <dgm:prSet presAssocID="{386BBB05-8260-464B-BCF7-0F70D1B158AA}" presName="parTx" presStyleLbl="revTx" presStyleIdx="0" presStyleCnt="4">
        <dgm:presLayoutVars>
          <dgm:chMax val="0"/>
          <dgm:chPref val="0"/>
        </dgm:presLayoutVars>
      </dgm:prSet>
      <dgm:spPr/>
    </dgm:pt>
    <dgm:pt modelId="{F5E867A3-D312-4CFD-947D-38D4747C20F9}" type="pres">
      <dgm:prSet presAssocID="{80E01E39-61B7-4989-9A44-B7F8A2861A1E}" presName="sibTrans" presStyleCnt="0"/>
      <dgm:spPr/>
    </dgm:pt>
    <dgm:pt modelId="{095DE4A7-59F7-46FB-986B-5A01A233398E}" type="pres">
      <dgm:prSet presAssocID="{C4768C4A-C2F1-4292-A8FD-41A1B10AB052}" presName="compNode" presStyleCnt="0"/>
      <dgm:spPr/>
    </dgm:pt>
    <dgm:pt modelId="{F9948891-2990-4DC2-91B4-873764518950}" type="pres">
      <dgm:prSet presAssocID="{C4768C4A-C2F1-4292-A8FD-41A1B10AB052}" presName="bgRect" presStyleLbl="bgShp" presStyleIdx="1" presStyleCnt="4"/>
      <dgm:spPr/>
    </dgm:pt>
    <dgm:pt modelId="{2194F635-E9FF-4150-8488-27FC4C0DEAAC}" type="pres">
      <dgm:prSet presAssocID="{C4768C4A-C2F1-4292-A8FD-41A1B10AB05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12E50D6-9EBE-4ECC-B062-66DDD3177E08}" type="pres">
      <dgm:prSet presAssocID="{C4768C4A-C2F1-4292-A8FD-41A1B10AB052}" presName="spaceRect" presStyleCnt="0"/>
      <dgm:spPr/>
    </dgm:pt>
    <dgm:pt modelId="{6E220449-6770-4E03-A85A-3E6694DA0A3C}" type="pres">
      <dgm:prSet presAssocID="{C4768C4A-C2F1-4292-A8FD-41A1B10AB052}" presName="parTx" presStyleLbl="revTx" presStyleIdx="1" presStyleCnt="4">
        <dgm:presLayoutVars>
          <dgm:chMax val="0"/>
          <dgm:chPref val="0"/>
        </dgm:presLayoutVars>
      </dgm:prSet>
      <dgm:spPr/>
    </dgm:pt>
    <dgm:pt modelId="{B12E7D41-4656-443F-BEF2-CB23E29FD443}" type="pres">
      <dgm:prSet presAssocID="{2590C212-F51B-4F68-882F-70E8BC50CB06}" presName="sibTrans" presStyleCnt="0"/>
      <dgm:spPr/>
    </dgm:pt>
    <dgm:pt modelId="{7FA5130D-8C9E-41CE-A2A9-93BA9C8B6143}" type="pres">
      <dgm:prSet presAssocID="{E5CB6F01-6467-4A05-BD91-365EB06793CE}" presName="compNode" presStyleCnt="0"/>
      <dgm:spPr/>
    </dgm:pt>
    <dgm:pt modelId="{6A0A4690-96C2-4BEB-8CE2-9352C697E8D1}" type="pres">
      <dgm:prSet presAssocID="{E5CB6F01-6467-4A05-BD91-365EB06793CE}" presName="bgRect" presStyleLbl="bgShp" presStyleIdx="2" presStyleCnt="4"/>
      <dgm:spPr/>
    </dgm:pt>
    <dgm:pt modelId="{4FAF555D-30AB-4433-BC11-AAA51068B2B1}" type="pres">
      <dgm:prSet presAssocID="{E5CB6F01-6467-4A05-BD91-365EB06793C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A69525E2-2472-4951-9618-B2DE53892B20}" type="pres">
      <dgm:prSet presAssocID="{E5CB6F01-6467-4A05-BD91-365EB06793CE}" presName="spaceRect" presStyleCnt="0"/>
      <dgm:spPr/>
    </dgm:pt>
    <dgm:pt modelId="{9DE15481-C1EB-4A0E-9BAD-DFD97CB666E2}" type="pres">
      <dgm:prSet presAssocID="{E5CB6F01-6467-4A05-BD91-365EB06793CE}" presName="parTx" presStyleLbl="revTx" presStyleIdx="2" presStyleCnt="4">
        <dgm:presLayoutVars>
          <dgm:chMax val="0"/>
          <dgm:chPref val="0"/>
        </dgm:presLayoutVars>
      </dgm:prSet>
      <dgm:spPr/>
    </dgm:pt>
    <dgm:pt modelId="{B4D353B1-607D-405B-8338-C0EAC16DD28D}" type="pres">
      <dgm:prSet presAssocID="{8FA8E6AE-5B62-4845-A16B-02B88FF816E2}" presName="sibTrans" presStyleCnt="0"/>
      <dgm:spPr/>
    </dgm:pt>
    <dgm:pt modelId="{B14990E1-ADE4-4A57-8E99-8C8843746034}" type="pres">
      <dgm:prSet presAssocID="{64D52734-7A20-4125-9605-5B246666C617}" presName="compNode" presStyleCnt="0"/>
      <dgm:spPr/>
    </dgm:pt>
    <dgm:pt modelId="{06301A48-22FC-4AAF-B65F-A03CFE4DA499}" type="pres">
      <dgm:prSet presAssocID="{64D52734-7A20-4125-9605-5B246666C617}" presName="bgRect" presStyleLbl="bgShp" presStyleIdx="3" presStyleCnt="4"/>
      <dgm:spPr/>
    </dgm:pt>
    <dgm:pt modelId="{64B80750-37D1-4A9A-B9D0-BD9B3C9D52D9}" type="pres">
      <dgm:prSet presAssocID="{64D52734-7A20-4125-9605-5B246666C61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5B7F352-4131-4563-91F3-EAFC96335B67}" type="pres">
      <dgm:prSet presAssocID="{64D52734-7A20-4125-9605-5B246666C617}" presName="spaceRect" presStyleCnt="0"/>
      <dgm:spPr/>
    </dgm:pt>
    <dgm:pt modelId="{4C897892-D2DC-4E28-8398-188001238DF9}" type="pres">
      <dgm:prSet presAssocID="{64D52734-7A20-4125-9605-5B246666C61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E7DF128-E3E6-4BCB-AFE3-0379E5926308}" type="presOf" srcId="{A83F158E-3694-4DE1-B397-9E63739786EF}" destId="{3E62B40E-B532-4FCC-A7B5-50CE2CCA35C1}" srcOrd="0" destOrd="0" presId="urn:microsoft.com/office/officeart/2018/2/layout/IconVerticalSolidList"/>
    <dgm:cxn modelId="{40AEC05E-4517-4ECD-87C5-E88562340562}" type="presOf" srcId="{C4768C4A-C2F1-4292-A8FD-41A1B10AB052}" destId="{6E220449-6770-4E03-A85A-3E6694DA0A3C}" srcOrd="0" destOrd="0" presId="urn:microsoft.com/office/officeart/2018/2/layout/IconVerticalSolidList"/>
    <dgm:cxn modelId="{4E84D143-158F-45F2-B07C-CC0B95B81EF1}" type="presOf" srcId="{E5CB6F01-6467-4A05-BD91-365EB06793CE}" destId="{9DE15481-C1EB-4A0E-9BAD-DFD97CB666E2}" srcOrd="0" destOrd="0" presId="urn:microsoft.com/office/officeart/2018/2/layout/IconVerticalSolidList"/>
    <dgm:cxn modelId="{C6378D79-F160-444F-9CAA-1AF06DA4B2E8}" srcId="{A83F158E-3694-4DE1-B397-9E63739786EF}" destId="{E5CB6F01-6467-4A05-BD91-365EB06793CE}" srcOrd="2" destOrd="0" parTransId="{477478F2-E933-432D-8023-8E3A6DBE127F}" sibTransId="{8FA8E6AE-5B62-4845-A16B-02B88FF816E2}"/>
    <dgm:cxn modelId="{6CA2E6A1-6404-44C7-A137-0981122E0E54}" srcId="{A83F158E-3694-4DE1-B397-9E63739786EF}" destId="{64D52734-7A20-4125-9605-5B246666C617}" srcOrd="3" destOrd="0" parTransId="{AEFF167F-132F-4977-BAE3-A40A9C9FA3AB}" sibTransId="{5390F230-5D01-4D79-B3A2-0294A9E44472}"/>
    <dgm:cxn modelId="{140B38A3-0160-4D99-B6A1-4D5D026B65C6}" type="presOf" srcId="{64D52734-7A20-4125-9605-5B246666C617}" destId="{4C897892-D2DC-4E28-8398-188001238DF9}" srcOrd="0" destOrd="0" presId="urn:microsoft.com/office/officeart/2018/2/layout/IconVerticalSolidList"/>
    <dgm:cxn modelId="{377736C6-D653-49D4-B353-BE10CB7E730B}" srcId="{A83F158E-3694-4DE1-B397-9E63739786EF}" destId="{386BBB05-8260-464B-BCF7-0F70D1B158AA}" srcOrd="0" destOrd="0" parTransId="{9973A16D-52BF-4471-928C-DAA25E5A50F7}" sibTransId="{80E01E39-61B7-4989-9A44-B7F8A2861A1E}"/>
    <dgm:cxn modelId="{FE9AAECE-A777-4263-9AC4-EEDBA1CFD956}" type="presOf" srcId="{386BBB05-8260-464B-BCF7-0F70D1B158AA}" destId="{11B4627C-00F4-48DC-AB90-A7020BADFAE6}" srcOrd="0" destOrd="0" presId="urn:microsoft.com/office/officeart/2018/2/layout/IconVerticalSolidList"/>
    <dgm:cxn modelId="{BDA0A8FF-D507-42AC-8FE5-25C69D3E999C}" srcId="{A83F158E-3694-4DE1-B397-9E63739786EF}" destId="{C4768C4A-C2F1-4292-A8FD-41A1B10AB052}" srcOrd="1" destOrd="0" parTransId="{AE4FE714-17C9-469B-A797-10E0288C573A}" sibTransId="{2590C212-F51B-4F68-882F-70E8BC50CB06}"/>
    <dgm:cxn modelId="{13BC8E12-E098-4561-80D2-D62CD8E8F5B0}" type="presParOf" srcId="{3E62B40E-B532-4FCC-A7B5-50CE2CCA35C1}" destId="{33A2CBD6-3D12-4CED-BCDA-4C9281341153}" srcOrd="0" destOrd="0" presId="urn:microsoft.com/office/officeart/2018/2/layout/IconVerticalSolidList"/>
    <dgm:cxn modelId="{183E13BA-987A-4CDC-9EFF-DA14B8AF0584}" type="presParOf" srcId="{33A2CBD6-3D12-4CED-BCDA-4C9281341153}" destId="{783C0D70-A38E-49F7-8A72-9D598285CCDA}" srcOrd="0" destOrd="0" presId="urn:microsoft.com/office/officeart/2018/2/layout/IconVerticalSolidList"/>
    <dgm:cxn modelId="{D8F9A796-9A06-4610-AA37-58779CB1A385}" type="presParOf" srcId="{33A2CBD6-3D12-4CED-BCDA-4C9281341153}" destId="{B61D3165-6242-445E-8836-9D1B524A74AC}" srcOrd="1" destOrd="0" presId="urn:microsoft.com/office/officeart/2018/2/layout/IconVerticalSolidList"/>
    <dgm:cxn modelId="{A4B35CD0-4E92-4634-B546-2A3CE08CF9C5}" type="presParOf" srcId="{33A2CBD6-3D12-4CED-BCDA-4C9281341153}" destId="{7897DE51-7380-4EDB-B66A-AAB063D7E389}" srcOrd="2" destOrd="0" presId="urn:microsoft.com/office/officeart/2018/2/layout/IconVerticalSolidList"/>
    <dgm:cxn modelId="{0B93EC1A-C576-4048-A576-DBA7B6F8AAFC}" type="presParOf" srcId="{33A2CBD6-3D12-4CED-BCDA-4C9281341153}" destId="{11B4627C-00F4-48DC-AB90-A7020BADFAE6}" srcOrd="3" destOrd="0" presId="urn:microsoft.com/office/officeart/2018/2/layout/IconVerticalSolidList"/>
    <dgm:cxn modelId="{EC854D00-FE9E-4673-9C95-CBAB5D6A74EC}" type="presParOf" srcId="{3E62B40E-B532-4FCC-A7B5-50CE2CCA35C1}" destId="{F5E867A3-D312-4CFD-947D-38D4747C20F9}" srcOrd="1" destOrd="0" presId="urn:microsoft.com/office/officeart/2018/2/layout/IconVerticalSolidList"/>
    <dgm:cxn modelId="{E27C8E2E-965A-4BBC-8173-3E9E60C8FA0F}" type="presParOf" srcId="{3E62B40E-B532-4FCC-A7B5-50CE2CCA35C1}" destId="{095DE4A7-59F7-46FB-986B-5A01A233398E}" srcOrd="2" destOrd="0" presId="urn:microsoft.com/office/officeart/2018/2/layout/IconVerticalSolidList"/>
    <dgm:cxn modelId="{97E6FDFE-97CC-4693-8D93-19BB8E27F591}" type="presParOf" srcId="{095DE4A7-59F7-46FB-986B-5A01A233398E}" destId="{F9948891-2990-4DC2-91B4-873764518950}" srcOrd="0" destOrd="0" presId="urn:microsoft.com/office/officeart/2018/2/layout/IconVerticalSolidList"/>
    <dgm:cxn modelId="{8541255F-AA9A-449D-B0D4-B5797A530689}" type="presParOf" srcId="{095DE4A7-59F7-46FB-986B-5A01A233398E}" destId="{2194F635-E9FF-4150-8488-27FC4C0DEAAC}" srcOrd="1" destOrd="0" presId="urn:microsoft.com/office/officeart/2018/2/layout/IconVerticalSolidList"/>
    <dgm:cxn modelId="{5917E37D-436E-4727-B58B-43CA80EDCC34}" type="presParOf" srcId="{095DE4A7-59F7-46FB-986B-5A01A233398E}" destId="{212E50D6-9EBE-4ECC-B062-66DDD3177E08}" srcOrd="2" destOrd="0" presId="urn:microsoft.com/office/officeart/2018/2/layout/IconVerticalSolidList"/>
    <dgm:cxn modelId="{33441877-821C-4E78-B252-3E77AAE7B8CB}" type="presParOf" srcId="{095DE4A7-59F7-46FB-986B-5A01A233398E}" destId="{6E220449-6770-4E03-A85A-3E6694DA0A3C}" srcOrd="3" destOrd="0" presId="urn:microsoft.com/office/officeart/2018/2/layout/IconVerticalSolidList"/>
    <dgm:cxn modelId="{5CFEC215-9139-40BC-9C0C-5C2F4E857341}" type="presParOf" srcId="{3E62B40E-B532-4FCC-A7B5-50CE2CCA35C1}" destId="{B12E7D41-4656-443F-BEF2-CB23E29FD443}" srcOrd="3" destOrd="0" presId="urn:microsoft.com/office/officeart/2018/2/layout/IconVerticalSolidList"/>
    <dgm:cxn modelId="{596A5EB9-91FE-4DD8-86EA-0A02F90A7EFF}" type="presParOf" srcId="{3E62B40E-B532-4FCC-A7B5-50CE2CCA35C1}" destId="{7FA5130D-8C9E-41CE-A2A9-93BA9C8B6143}" srcOrd="4" destOrd="0" presId="urn:microsoft.com/office/officeart/2018/2/layout/IconVerticalSolidList"/>
    <dgm:cxn modelId="{C2EF65AB-D04C-4128-85E7-BCC44002EEC3}" type="presParOf" srcId="{7FA5130D-8C9E-41CE-A2A9-93BA9C8B6143}" destId="{6A0A4690-96C2-4BEB-8CE2-9352C697E8D1}" srcOrd="0" destOrd="0" presId="urn:microsoft.com/office/officeart/2018/2/layout/IconVerticalSolidList"/>
    <dgm:cxn modelId="{BDC10028-F89F-4966-8907-142561026B06}" type="presParOf" srcId="{7FA5130D-8C9E-41CE-A2A9-93BA9C8B6143}" destId="{4FAF555D-30AB-4433-BC11-AAA51068B2B1}" srcOrd="1" destOrd="0" presId="urn:microsoft.com/office/officeart/2018/2/layout/IconVerticalSolidList"/>
    <dgm:cxn modelId="{AF9F6D41-BA44-4994-A8C3-593096C8FC8E}" type="presParOf" srcId="{7FA5130D-8C9E-41CE-A2A9-93BA9C8B6143}" destId="{A69525E2-2472-4951-9618-B2DE53892B20}" srcOrd="2" destOrd="0" presId="urn:microsoft.com/office/officeart/2018/2/layout/IconVerticalSolidList"/>
    <dgm:cxn modelId="{B658F64A-BE51-4A09-85D7-3BB31D0FFAF5}" type="presParOf" srcId="{7FA5130D-8C9E-41CE-A2A9-93BA9C8B6143}" destId="{9DE15481-C1EB-4A0E-9BAD-DFD97CB666E2}" srcOrd="3" destOrd="0" presId="urn:microsoft.com/office/officeart/2018/2/layout/IconVerticalSolidList"/>
    <dgm:cxn modelId="{DC30EECB-DACA-4D56-A441-6CD2971FD3C6}" type="presParOf" srcId="{3E62B40E-B532-4FCC-A7B5-50CE2CCA35C1}" destId="{B4D353B1-607D-405B-8338-C0EAC16DD28D}" srcOrd="5" destOrd="0" presId="urn:microsoft.com/office/officeart/2018/2/layout/IconVerticalSolidList"/>
    <dgm:cxn modelId="{FBE09191-4BAE-4D99-A72D-FE822CE3BF1B}" type="presParOf" srcId="{3E62B40E-B532-4FCC-A7B5-50CE2CCA35C1}" destId="{B14990E1-ADE4-4A57-8E99-8C8843746034}" srcOrd="6" destOrd="0" presId="urn:microsoft.com/office/officeart/2018/2/layout/IconVerticalSolidList"/>
    <dgm:cxn modelId="{1F04AAED-99FF-4AD5-BEC4-C86BAC99DF67}" type="presParOf" srcId="{B14990E1-ADE4-4A57-8E99-8C8843746034}" destId="{06301A48-22FC-4AAF-B65F-A03CFE4DA499}" srcOrd="0" destOrd="0" presId="urn:microsoft.com/office/officeart/2018/2/layout/IconVerticalSolidList"/>
    <dgm:cxn modelId="{8CAC3016-2EFA-42C9-AED0-E95968939C9A}" type="presParOf" srcId="{B14990E1-ADE4-4A57-8E99-8C8843746034}" destId="{64B80750-37D1-4A9A-B9D0-BD9B3C9D52D9}" srcOrd="1" destOrd="0" presId="urn:microsoft.com/office/officeart/2018/2/layout/IconVerticalSolidList"/>
    <dgm:cxn modelId="{97CEA6D6-A9BE-476E-ADA5-23123E8E4ADF}" type="presParOf" srcId="{B14990E1-ADE4-4A57-8E99-8C8843746034}" destId="{15B7F352-4131-4563-91F3-EAFC96335B67}" srcOrd="2" destOrd="0" presId="urn:microsoft.com/office/officeart/2018/2/layout/IconVerticalSolidList"/>
    <dgm:cxn modelId="{6B41555C-9833-4541-B9D0-AA281338CF6F}" type="presParOf" srcId="{B14990E1-ADE4-4A57-8E99-8C8843746034}" destId="{4C897892-D2DC-4E28-8398-188001238D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3C0D70-A38E-49F7-8A72-9D598285CCDA}">
      <dsp:nvSpPr>
        <dsp:cNvPr id="0" name=""/>
        <dsp:cNvSpPr/>
      </dsp:nvSpPr>
      <dsp:spPr>
        <a:xfrm>
          <a:off x="0" y="2042"/>
          <a:ext cx="5641974" cy="10351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1D3165-6242-445E-8836-9D1B524A74AC}">
      <dsp:nvSpPr>
        <dsp:cNvPr id="0" name=""/>
        <dsp:cNvSpPr/>
      </dsp:nvSpPr>
      <dsp:spPr>
        <a:xfrm>
          <a:off x="313145" y="234960"/>
          <a:ext cx="569355" cy="5693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4627C-00F4-48DC-AB90-A7020BADFAE6}">
      <dsp:nvSpPr>
        <dsp:cNvPr id="0" name=""/>
        <dsp:cNvSpPr/>
      </dsp:nvSpPr>
      <dsp:spPr>
        <a:xfrm>
          <a:off x="1195647" y="2042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Around 60% of the application design and development has been completed at the moment.</a:t>
          </a:r>
        </a:p>
      </dsp:txBody>
      <dsp:txXfrm>
        <a:off x="1195647" y="2042"/>
        <a:ext cx="4446327" cy="1035192"/>
      </dsp:txXfrm>
    </dsp:sp>
    <dsp:sp modelId="{F9948891-2990-4DC2-91B4-873764518950}">
      <dsp:nvSpPr>
        <dsp:cNvPr id="0" name=""/>
        <dsp:cNvSpPr/>
      </dsp:nvSpPr>
      <dsp:spPr>
        <a:xfrm>
          <a:off x="0" y="1296033"/>
          <a:ext cx="5641974" cy="10351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4F635-E9FF-4150-8488-27FC4C0DEAAC}">
      <dsp:nvSpPr>
        <dsp:cNvPr id="0" name=""/>
        <dsp:cNvSpPr/>
      </dsp:nvSpPr>
      <dsp:spPr>
        <a:xfrm>
          <a:off x="313145" y="1528951"/>
          <a:ext cx="569355" cy="5693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20449-6770-4E03-A85A-3E6694DA0A3C}">
      <dsp:nvSpPr>
        <dsp:cNvPr id="0" name=""/>
        <dsp:cNvSpPr/>
      </dsp:nvSpPr>
      <dsp:spPr>
        <a:xfrm>
          <a:off x="1195647" y="1296033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Database is yet to be implemented to the application using Firebase, and trough the data retrieved from the database, application functionalities must be adjusted.</a:t>
          </a:r>
        </a:p>
      </dsp:txBody>
      <dsp:txXfrm>
        <a:off x="1195647" y="1296033"/>
        <a:ext cx="4446327" cy="1035192"/>
      </dsp:txXfrm>
    </dsp:sp>
    <dsp:sp modelId="{6A0A4690-96C2-4BEB-8CE2-9352C697E8D1}">
      <dsp:nvSpPr>
        <dsp:cNvPr id="0" name=""/>
        <dsp:cNvSpPr/>
      </dsp:nvSpPr>
      <dsp:spPr>
        <a:xfrm>
          <a:off x="0" y="2590024"/>
          <a:ext cx="5641974" cy="10351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AF555D-30AB-4433-BC11-AAA51068B2B1}">
      <dsp:nvSpPr>
        <dsp:cNvPr id="0" name=""/>
        <dsp:cNvSpPr/>
      </dsp:nvSpPr>
      <dsp:spPr>
        <a:xfrm>
          <a:off x="313145" y="2822942"/>
          <a:ext cx="569355" cy="5693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E15481-C1EB-4A0E-9BAD-DFD97CB666E2}">
      <dsp:nvSpPr>
        <dsp:cNvPr id="0" name=""/>
        <dsp:cNvSpPr/>
      </dsp:nvSpPr>
      <dsp:spPr>
        <a:xfrm>
          <a:off x="1195647" y="2590024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NFC technology should be implemented to the project in order to receive data from driver database.</a:t>
          </a:r>
        </a:p>
      </dsp:txBody>
      <dsp:txXfrm>
        <a:off x="1195647" y="2590024"/>
        <a:ext cx="4446327" cy="1035192"/>
      </dsp:txXfrm>
    </dsp:sp>
    <dsp:sp modelId="{06301A48-22FC-4AAF-B65F-A03CFE4DA499}">
      <dsp:nvSpPr>
        <dsp:cNvPr id="0" name=""/>
        <dsp:cNvSpPr/>
      </dsp:nvSpPr>
      <dsp:spPr>
        <a:xfrm>
          <a:off x="0" y="3884014"/>
          <a:ext cx="5641974" cy="10351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B80750-37D1-4A9A-B9D0-BD9B3C9D52D9}">
      <dsp:nvSpPr>
        <dsp:cNvPr id="0" name=""/>
        <dsp:cNvSpPr/>
      </dsp:nvSpPr>
      <dsp:spPr>
        <a:xfrm>
          <a:off x="313145" y="4116933"/>
          <a:ext cx="569355" cy="5693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97892-D2DC-4E28-8398-188001238DF9}">
      <dsp:nvSpPr>
        <dsp:cNvPr id="0" name=""/>
        <dsp:cNvSpPr/>
      </dsp:nvSpPr>
      <dsp:spPr>
        <a:xfrm>
          <a:off x="1195647" y="3884014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web portal is to be implemented in order to edit and handle databases. (Firebase Console)</a:t>
          </a:r>
        </a:p>
      </dsp:txBody>
      <dsp:txXfrm>
        <a:off x="1195647" y="3884014"/>
        <a:ext cx="4446327" cy="1035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D34AC39-B010-4CA8-A47A-B8F5050BE761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0837-E591-49A8-910C-7A8EB901B51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034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AC39-B010-4CA8-A47A-B8F5050BE761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0837-E591-49A8-910C-7A8EB901B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10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AC39-B010-4CA8-A47A-B8F5050BE761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0837-E591-49A8-910C-7A8EB901B51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31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AC39-B010-4CA8-A47A-B8F5050BE761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0837-E591-49A8-910C-7A8EB901B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84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AC39-B010-4CA8-A47A-B8F5050BE761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0837-E591-49A8-910C-7A8EB901B51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88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AC39-B010-4CA8-A47A-B8F5050BE761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0837-E591-49A8-910C-7A8EB901B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98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AC39-B010-4CA8-A47A-B8F5050BE761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0837-E591-49A8-910C-7A8EB901B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AC39-B010-4CA8-A47A-B8F5050BE761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0837-E591-49A8-910C-7A8EB901B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54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AC39-B010-4CA8-A47A-B8F5050BE761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0837-E591-49A8-910C-7A8EB901B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73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AC39-B010-4CA8-A47A-B8F5050BE761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0837-E591-49A8-910C-7A8EB901B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3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AC39-B010-4CA8-A47A-B8F5050BE761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0837-E591-49A8-910C-7A8EB901B51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87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D34AC39-B010-4CA8-A47A-B8F5050BE761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B090837-E591-49A8-910C-7A8EB901B51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765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Traffic law and Fine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PUSL2003 TEAM 02</a:t>
            </a:r>
          </a:p>
        </p:txBody>
      </p:sp>
    </p:spTree>
    <p:extLst>
      <p:ext uri="{BB962C8B-B14F-4D97-AF65-F5344CB8AC3E}">
        <p14:creationId xmlns:p14="http://schemas.microsoft.com/office/powerpoint/2010/main" val="891434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288D13DC-C63B-4BC3-A246-072AA0EA9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90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indoor, electronics, screenshot&#10;&#10;Description automatically generated">
            <a:extLst>
              <a:ext uri="{FF2B5EF4-FFF2-40B4-BE49-F238E27FC236}">
                <a16:creationId xmlns:a16="http://schemas.microsoft.com/office/drawing/2014/main" id="{F518A60E-32F6-415D-BFF5-4AEAFE961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92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Current progress and yet to be achieved goals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D94DF02-2C36-4AE4-BA68-E6604E70E8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0409839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1680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2AE8E50-35D4-4D5A-A4BB-168CBB027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C37D1D6D-17D8-4296-B000-665D1892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26E892-1320-40AA-9CA1-246721C18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3224" y="1105351"/>
            <a:ext cx="6353967" cy="30239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spc="200">
                <a:solidFill>
                  <a:srgbClr val="FFFFFF"/>
                </a:solidFill>
              </a:rPr>
              <a:t>THANK YOU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A1F79C-E4D1-4AAE-BA11-3A0900525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2932" y="4214336"/>
            <a:ext cx="5120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C170DF7D-4686-4BD5-A9CD-C89649284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51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5068B1C-1A28-475A-A0E0-4C23200D8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B6279-9172-4AAB-B263-092EC327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04333"/>
            <a:ext cx="4958290" cy="5249334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PUSL2003 Team 02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428773-F789-43B7-B5FD-AE49E5BD2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8CF41-B644-4590-BDB2-880945E22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8600" y="804333"/>
            <a:ext cx="5130800" cy="5249334"/>
          </a:xfrm>
        </p:spPr>
        <p:txBody>
          <a:bodyPr anchor="ctr">
            <a:normAutofit/>
          </a:bodyPr>
          <a:lstStyle/>
          <a:p>
            <a:r>
              <a:rPr lang="en-US" u="sng">
                <a:solidFill>
                  <a:srgbClr val="FFFFFF"/>
                </a:solidFill>
              </a:rPr>
              <a:t>GROUP DETAILS</a:t>
            </a:r>
          </a:p>
          <a:p>
            <a:endParaRPr lang="en-US" b="1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SG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10707140	D.M.S.H.</a:t>
            </a:r>
            <a:r>
              <a:rPr lang="en-SG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BANDARA	(SE)</a:t>
            </a:r>
            <a:endParaRPr lang="en-SG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SG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	10707196	L.M.N. FERNANDO	(SE)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	10707304	A.A.R.S.S. PERERA	(SE)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	10707257	T.D. LIYANAGE		(SE)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147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5068B1C-1A28-475A-A0E0-4C23200D8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804333"/>
            <a:ext cx="4958290" cy="5249334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Project Idea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428773-F789-43B7-B5FD-AE49E5BD2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8600" y="804333"/>
            <a:ext cx="5130800" cy="52493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>
                <a:solidFill>
                  <a:srgbClr val="FFFFFF"/>
                </a:solidFill>
              </a:rPr>
              <a:t>We are planning to develop an application that will be given to the police officers, which can read the license card of a Driver. When the card is issued the driver is given a specific amount of points, and if a driver violates a traffic law, the police officer will scan the license card and reduce points according to the law violated. In this way if a fine is needed to be played by the drive, he can pay it directly with the police officers’ application or can pay from his nearest post office.</a:t>
            </a:r>
          </a:p>
          <a:p>
            <a:pPr marL="0" indent="0">
              <a:buNone/>
            </a:pPr>
            <a:endParaRPr lang="en-US" sz="1700">
              <a:solidFill>
                <a:srgbClr val="FFFFFF"/>
              </a:solidFill>
            </a:endParaRPr>
          </a:p>
          <a:p>
            <a:pPr marL="173736" lvl="1" indent="0">
              <a:buNone/>
            </a:pPr>
            <a:r>
              <a:rPr lang="en-US" sz="1700">
                <a:solidFill>
                  <a:srgbClr val="FFFFFF"/>
                </a:solidFill>
                <a:effectLst/>
              </a:rPr>
              <a:t>• an application that will be given to the police officers</a:t>
            </a:r>
            <a:br>
              <a:rPr lang="en-US" sz="1700">
                <a:solidFill>
                  <a:srgbClr val="FFFFFF"/>
                </a:solidFill>
                <a:effectLst/>
              </a:rPr>
            </a:br>
            <a:r>
              <a:rPr lang="en-US" sz="1700">
                <a:solidFill>
                  <a:srgbClr val="FFFFFF"/>
                </a:solidFill>
                <a:effectLst/>
              </a:rPr>
              <a:t>• can read the license card of a Driver (nfc)</a:t>
            </a:r>
            <a:br>
              <a:rPr lang="en-US" sz="1700">
                <a:solidFill>
                  <a:srgbClr val="FFFFFF"/>
                </a:solidFill>
                <a:effectLst/>
              </a:rPr>
            </a:br>
            <a:r>
              <a:rPr lang="en-US" sz="1700">
                <a:solidFill>
                  <a:srgbClr val="FFFFFF"/>
                </a:solidFill>
                <a:effectLst/>
              </a:rPr>
              <a:t>• with card, driver is issued points (default 10/50)</a:t>
            </a:r>
            <a:br>
              <a:rPr lang="en-US" sz="1700">
                <a:solidFill>
                  <a:srgbClr val="FFFFFF"/>
                </a:solidFill>
                <a:effectLst/>
              </a:rPr>
            </a:br>
            <a:r>
              <a:rPr lang="en-US" sz="1700">
                <a:solidFill>
                  <a:srgbClr val="FFFFFF"/>
                </a:solidFill>
                <a:effectLst/>
              </a:rPr>
              <a:t>• police officer will scan the license card and reduce points according to the law violated</a:t>
            </a:r>
            <a:br>
              <a:rPr lang="en-US" sz="1700">
                <a:solidFill>
                  <a:srgbClr val="FFFFFF"/>
                </a:solidFill>
                <a:effectLst/>
              </a:rPr>
            </a:br>
            <a:r>
              <a:rPr lang="en-US" sz="1700">
                <a:solidFill>
                  <a:srgbClr val="FFFFFF"/>
                </a:solidFill>
                <a:effectLst/>
              </a:rPr>
              <a:t>• driver can pay fine directly with the police officers’ application (or can pay from his nearest post office)</a:t>
            </a:r>
            <a:endParaRPr lang="en-US" sz="1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21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5068B1C-1A28-475A-A0E0-4C23200D8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804333"/>
            <a:ext cx="4958290" cy="5249334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Project APPROCH AND DEVELOPMENT PROGRESS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428773-F789-43B7-B5FD-AE49E5BD2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8600" y="804333"/>
            <a:ext cx="5130800" cy="52493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For this project we are using FLUTTER as the technology which uses Dart language that is developed and maintained by Google.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We are planning to use Firebase, which is also developed by Google as the database solution for this project.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We are using NFC technology to scan the driving license and access driver database.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We are using git hub as the version control solution, and to keep the project in one place and well organized.</a:t>
            </a:r>
          </a:p>
          <a:p>
            <a:pPr marL="0" indent="0">
              <a:buNone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844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887D-9AC0-434D-A79E-B62B2D4F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PLAN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BE619D-0C95-49DD-BCB5-C76EAD420F0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59" y="1851602"/>
            <a:ext cx="8923482" cy="429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24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A12EA-DB6B-4F80-AB4D-7C7924016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/>
              <a:t>Simplified er diagram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7B8A3A-8804-4715-AA4B-F90A064FB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rgbClr val="202124"/>
                </a:solidFill>
                <a:latin typeface="arial" panose="020B0604020202020204" pitchFamily="34" charset="0"/>
              </a:rPr>
              <a:t>We sketched a simplified </a:t>
            </a:r>
            <a:r>
              <a:rPr lang="en-US" sz="1400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ER diagram</a:t>
            </a:r>
            <a:r>
              <a:rPr lang="en-US" sz="1400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400">
                <a:solidFill>
                  <a:srgbClr val="202124"/>
                </a:solidFill>
                <a:latin typeface="arial" panose="020B0604020202020204" pitchFamily="34" charset="0"/>
              </a:rPr>
              <a:t>in order </a:t>
            </a:r>
            <a:r>
              <a:rPr lang="en-US" sz="1400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to analyze existing databases and to find and resolve problems </a:t>
            </a:r>
            <a:r>
              <a:rPr lang="en-US" sz="1400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</a:t>
            </a:r>
            <a:r>
              <a:rPr lang="en-US" sz="1400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logic or deployment. 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rgbClr val="202124"/>
                </a:solidFill>
                <a:latin typeface="arial" panose="020B0604020202020204" pitchFamily="34" charset="0"/>
              </a:rPr>
              <a:t>Goal of d</a:t>
            </a:r>
            <a:r>
              <a:rPr lang="en-US" sz="1400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rawing this </a:t>
            </a:r>
            <a:r>
              <a:rPr lang="en-US" sz="1400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diagram</a:t>
            </a:r>
            <a:r>
              <a:rPr lang="en-US" sz="1400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is to have a graphical view of the system in order to track the flow of the application.</a:t>
            </a:r>
          </a:p>
          <a:p>
            <a:pPr>
              <a:lnSpc>
                <a:spcPct val="150000"/>
              </a:lnSpc>
            </a:pPr>
            <a:r>
              <a:rPr lang="en-US" sz="1400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Furthermore, this </a:t>
            </a:r>
            <a:r>
              <a:rPr lang="en-US" sz="1400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diagram is</a:t>
            </a:r>
            <a:r>
              <a:rPr lang="en-US" sz="1400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used to design and analyze relational databases used in the application.</a:t>
            </a:r>
            <a:endParaRPr lang="en-US" sz="14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E3980CA-384F-487D-A2BA-D93B66DA0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42" y="1131565"/>
            <a:ext cx="6909577" cy="459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88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/>
              <a:t>Core wireframe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C85321-96FA-459D-B384-6D32F6F20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goal of this </a:t>
            </a:r>
            <a:r>
              <a:rPr lang="en-US" sz="1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wireframe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is to identify the outline of the content and create a solid foundation for future steps of the design process.  </a:t>
            </a:r>
          </a:p>
          <a:p>
            <a:pPr>
              <a:lnSpc>
                <a:spcPct val="250000"/>
              </a:lnSpc>
            </a:pPr>
            <a:r>
              <a:rPr lang="en-US" sz="1400" b="1" dirty="0">
                <a:solidFill>
                  <a:srgbClr val="202124"/>
                </a:solidFill>
                <a:latin typeface="arial" panose="020B0604020202020204" pitchFamily="34" charset="0"/>
              </a:rPr>
              <a:t>Wireframing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make the visual and interaction design much easier.</a:t>
            </a:r>
            <a:endParaRPr lang="en-US" sz="14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D6D7932-B2CB-4F74-BEFE-11F80F650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608" y="640080"/>
            <a:ext cx="682304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83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DBFA9A47-FF09-4D50-AB79-3633FA76E7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60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92D42D2D-7AA8-42EF-9B9E-C843E8F46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900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187</TotalTime>
  <Words>541</Words>
  <Application>Microsoft Office PowerPoint</Application>
  <PresentationFormat>Widescreen</PresentationFormat>
  <Paragraphs>32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</vt:lpstr>
      <vt:lpstr>Calibri</vt:lpstr>
      <vt:lpstr>Tw Cen MT</vt:lpstr>
      <vt:lpstr>Tw Cen MT Condensed</vt:lpstr>
      <vt:lpstr>Wingdings 3</vt:lpstr>
      <vt:lpstr>Integral</vt:lpstr>
      <vt:lpstr>Traffic law and Fine System</vt:lpstr>
      <vt:lpstr>PUSL2003 Team 02</vt:lpstr>
      <vt:lpstr>Project Idea</vt:lpstr>
      <vt:lpstr>Project APPROCH AND DEVELOPMENT PROGRESS</vt:lpstr>
      <vt:lpstr>PROJECT PLAN</vt:lpstr>
      <vt:lpstr>Simplified er diagram</vt:lpstr>
      <vt:lpstr>Core wireframe</vt:lpstr>
      <vt:lpstr>PowerPoint Presentation</vt:lpstr>
      <vt:lpstr>PowerPoint Presentation</vt:lpstr>
      <vt:lpstr>PowerPoint Presentation</vt:lpstr>
      <vt:lpstr>PowerPoint Presentation</vt:lpstr>
      <vt:lpstr>Current progress and yet to be achieved goals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Name</dc:title>
  <dc:creator>Premasiri S M U</dc:creator>
  <cp:lastModifiedBy>Steffan Perera</cp:lastModifiedBy>
  <cp:revision>25</cp:revision>
  <dcterms:created xsi:type="dcterms:W3CDTF">2021-01-11T07:22:25Z</dcterms:created>
  <dcterms:modified xsi:type="dcterms:W3CDTF">2021-02-17T10:15:06Z</dcterms:modified>
</cp:coreProperties>
</file>